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Zcool XiaoWei" charset="1" panose="00000500000000000000"/>
      <p:regular r:id="rId7"/>
    </p:embeddedFont>
    <p:embeddedFont>
      <p:font typeface="Dream Avenue" charset="1" panose="0200050300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86392" y="1814874"/>
            <a:ext cx="17459216" cy="17379195"/>
          </a:xfrm>
          <a:custGeom>
            <a:avLst/>
            <a:gdLst/>
            <a:ahLst/>
            <a:cxnLst/>
            <a:rect r="r" b="b" t="t" l="l"/>
            <a:pathLst>
              <a:path h="17379195" w="17459216">
                <a:moveTo>
                  <a:pt x="0" y="0"/>
                </a:moveTo>
                <a:lnTo>
                  <a:pt x="17459216" y="0"/>
                </a:lnTo>
                <a:lnTo>
                  <a:pt x="17459216" y="17379194"/>
                </a:lnTo>
                <a:lnTo>
                  <a:pt x="0" y="17379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86067" y="19194068"/>
            <a:ext cx="16764322" cy="19009862"/>
          </a:xfrm>
          <a:custGeom>
            <a:avLst/>
            <a:gdLst/>
            <a:ahLst/>
            <a:cxnLst/>
            <a:rect r="r" b="b" t="t" l="l"/>
            <a:pathLst>
              <a:path h="19009862" w="16764322">
                <a:moveTo>
                  <a:pt x="0" y="0"/>
                </a:moveTo>
                <a:lnTo>
                  <a:pt x="16764323" y="0"/>
                </a:lnTo>
                <a:lnTo>
                  <a:pt x="16764323" y="19009863"/>
                </a:lnTo>
                <a:lnTo>
                  <a:pt x="0" y="190098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33455" y="23974788"/>
            <a:ext cx="11228369" cy="2297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383"/>
              </a:lnSpc>
            </a:pPr>
            <a:r>
              <a:rPr lang="en-US" sz="6702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123 Anywhere St,Any City,</a:t>
            </a:r>
          </a:p>
          <a:p>
            <a:pPr algn="just">
              <a:lnSpc>
                <a:spcPts val="9383"/>
              </a:lnSpc>
            </a:pPr>
            <a:r>
              <a:rPr lang="en-US" sz="6702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ST 12345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33455" y="20918872"/>
            <a:ext cx="8525317" cy="2772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164"/>
              </a:lnSpc>
            </a:pPr>
            <a:r>
              <a:rPr lang="en-US" sz="7974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29 April, 2026 </a:t>
            </a:r>
          </a:p>
          <a:p>
            <a:pPr algn="just">
              <a:lnSpc>
                <a:spcPts val="11164"/>
              </a:lnSpc>
            </a:pPr>
            <a:r>
              <a:rPr lang="en-US" sz="7974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08:00 - 10:00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4335257" y="20608936"/>
            <a:ext cx="11526567" cy="0"/>
          </a:xfrm>
          <a:prstGeom prst="line">
            <a:avLst/>
          </a:prstGeom>
          <a:ln cap="rnd" w="57150">
            <a:solidFill>
              <a:srgbClr val="AC907B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7" id="7"/>
          <p:cNvSpPr txBox="true"/>
          <p:nvPr/>
        </p:nvSpPr>
        <p:spPr>
          <a:xfrm rot="0">
            <a:off x="7365669" y="8734355"/>
            <a:ext cx="12700661" cy="6124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25"/>
              </a:lnSpc>
            </a:pPr>
            <a:r>
              <a:rPr lang="en-US" sz="17669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Greta's </a:t>
            </a:r>
          </a:p>
          <a:p>
            <a:pPr algn="ctr">
              <a:lnSpc>
                <a:spcPts val="15725"/>
              </a:lnSpc>
            </a:pPr>
            <a:r>
              <a:rPr lang="en-US" sz="17669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Bridal</a:t>
            </a:r>
          </a:p>
          <a:p>
            <a:pPr algn="ctr">
              <a:lnSpc>
                <a:spcPts val="15725"/>
              </a:lnSpc>
            </a:pPr>
            <a:r>
              <a:rPr lang="en-US" sz="17669">
                <a:solidFill>
                  <a:srgbClr val="AC907B"/>
                </a:solidFill>
                <a:latin typeface="Dream Avenue"/>
                <a:ea typeface="Dream Avenue"/>
                <a:cs typeface="Dream Avenue"/>
                <a:sym typeface="Dream Avenue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86067" y="6674840"/>
            <a:ext cx="9059865" cy="1571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5"/>
              </a:lnSpc>
            </a:pPr>
            <a:r>
              <a:rPr lang="en-US" sz="6005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Celebrate a love</a:t>
            </a:r>
          </a:p>
          <a:p>
            <a:pPr algn="ctr">
              <a:lnSpc>
                <a:spcPts val="6005"/>
              </a:lnSpc>
            </a:pPr>
            <a:r>
              <a:rPr lang="en-US" sz="6005">
                <a:solidFill>
                  <a:srgbClr val="AC907B"/>
                </a:solidFill>
                <a:latin typeface="Zcool XiaoWei"/>
                <a:ea typeface="Zcool XiaoWei"/>
                <a:cs typeface="Zcool XiaoWei"/>
                <a:sym typeface="Zcool XiaoWei"/>
              </a:rPr>
              <a:t>in a full bloom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147086" y="29877800"/>
            <a:ext cx="7951455" cy="8326131"/>
          </a:xfrm>
          <a:custGeom>
            <a:avLst/>
            <a:gdLst/>
            <a:ahLst/>
            <a:cxnLst/>
            <a:rect r="r" b="b" t="t" l="l"/>
            <a:pathLst>
              <a:path h="8326131" w="7951455">
                <a:moveTo>
                  <a:pt x="0" y="0"/>
                </a:moveTo>
                <a:lnTo>
                  <a:pt x="7951455" y="0"/>
                </a:lnTo>
                <a:lnTo>
                  <a:pt x="7951455" y="8326131"/>
                </a:lnTo>
                <a:lnTo>
                  <a:pt x="0" y="832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DAGyvQji2cM</dc:identifier>
  <dcterms:modified xsi:type="dcterms:W3CDTF">2011-08-01T06:04:30Z</dcterms:modified>
  <cp:revision>1</cp:revision>
  <dc:title>White Rustic Bridal Shower Announcement Instagram Story (30 x 40 in)</dc:title>
</cp:coreProperties>
</file>